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5F8F-F18B-904E-98FC-BDFBFACEA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D97CB-860E-DD70-0958-C1769A892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FA06B-53F5-7044-C9B3-0338DBDF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B55B6-95CF-F3A8-6696-616B602C7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62164-E2C0-0475-1FD4-645BE162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7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14A4-6398-5E38-8341-CE744A0B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13184-D24E-14C1-447F-8DD449C58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F1EBE-F083-7335-D5E9-4D06071A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A2611-168D-85B8-2347-12C323706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59A1E-974E-E4E1-0FAC-65E5183B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9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7F5D4-04E0-B74E-A982-1C3E707FF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78844-C4CB-16A8-9122-8A5878387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0DDD3-DC9D-B76B-03B6-00C3F85D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BBF6E-0983-C61E-0746-14F4372E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5E1B-A2DC-6EAC-00E1-C6726344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0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13B9-FF58-CF7C-EDCD-CA99A135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216E0-2ABE-9FCC-AE9B-8C9DC6C5A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CDBAE-FB5A-9F4C-F48A-7520FDC3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744DC-3C7A-4251-5382-CB63BBAA0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8F665-32FD-26FC-4ECB-B22F2F8E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7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54CA-7B3B-766E-CDA0-19A1D19E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697E5-B71E-20D3-E91A-998221D2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CE767-7450-4A79-7DC0-2227C5B1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536AA-C0CF-669B-3615-D7C23BD2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D2B84-C3B7-F496-A1E2-6837A4F8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8F5F-DBFF-3054-B3A8-61984693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B54B-8FBC-F0FF-821B-F6A2EF608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8C0B3-B9E1-FEFE-55F8-4B0D3FEA0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7AD6A-7665-1927-B31E-D2E9AEFE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57E51-C807-0FBB-7292-BCD5DF75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F8DF8-A66C-80D2-F031-3E53131F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2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8B58-5785-2250-0B47-56BC969C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99823-2624-1E86-080D-839E6E10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41FF4-666B-61F7-5F94-B9B2C6058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B7720-A668-CE97-6C4E-8791A2F46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FAEFA2-85E6-06C5-4E5B-7B48F7754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847567-8467-B1AF-372E-A06010738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CA8A71-D881-FF69-28A1-F1110192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552639-1469-B9B8-43E3-13988C6B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9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4ABF-7658-0E50-6CD2-0F2DC48B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9C564-E24E-07DB-0C5A-51C11DA9F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FBEBA-2581-9FF3-5B8A-383F9F57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4FF50-2B5E-0A93-4D55-AED14932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4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30FDB-F3D2-565F-97BE-F0FA08D4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B78E8-8166-B575-70DB-BDC79F0E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E74E-9B62-F0F1-8E4E-FAFD188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4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83DA-A122-23AC-61D7-21F7B2AA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59672-5FB3-1F14-16ED-278068F9F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54518-CCB1-ACF6-694E-176494561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31128-C920-6570-9409-D8497D25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4CC38-D148-B2E7-B899-F14B9418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BDEC0-EDB1-289C-78A7-3E5CAD84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7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734-45BF-074E-75EF-50567D0C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DC0B5-A83F-8A1A-09D3-170AD89B1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F2A5A-63BA-963B-80F0-7CF988771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424AD-0366-2A32-C1D7-7107A83C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24F68-7570-75E5-7286-F359CB3F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E970F-9472-9A2C-8975-4FEAD3AB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5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18AD-0EBC-EB65-5A85-AEB1AF6E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629C-1AE2-1BA9-979B-43CD659E4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654DB-AC0B-842E-EC5D-4CA9AE665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C0A63-5405-5A4F-8DE6-CE7BFCFAA00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80F20-FB6D-438B-B827-BDC9D8986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9AD7E-540D-3EA0-F86A-13F3CB340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C1D29-D16C-374A-BD6E-572E348B6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7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C4EE067-FFF4-18F9-E1AB-A3AD609B78DD}"/>
              </a:ext>
            </a:extLst>
          </p:cNvPr>
          <p:cNvSpPr>
            <a:spLocks noChangeAspect="1"/>
          </p:cNvSpPr>
          <p:nvPr/>
        </p:nvSpPr>
        <p:spPr>
          <a:xfrm>
            <a:off x="3754592" y="957670"/>
            <a:ext cx="36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605AD552-D45F-2401-1836-7C4AF8B01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" t="5707" r="18398" b="41800"/>
          <a:stretch/>
        </p:blipFill>
        <p:spPr>
          <a:xfrm>
            <a:off x="2415202" y="500330"/>
            <a:ext cx="5400000" cy="5400000"/>
          </a:xfrm>
          <a:custGeom>
            <a:avLst/>
            <a:gdLst>
              <a:gd name="connsiteX0" fmla="*/ 1800000 w 3600000"/>
              <a:gd name="connsiteY0" fmla="*/ 0 h 3600000"/>
              <a:gd name="connsiteX1" fmla="*/ 3600000 w 3600000"/>
              <a:gd name="connsiteY1" fmla="*/ 1800000 h 3600000"/>
              <a:gd name="connsiteX2" fmla="*/ 1800000 w 3600000"/>
              <a:gd name="connsiteY2" fmla="*/ 3600000 h 3600000"/>
              <a:gd name="connsiteX3" fmla="*/ 0 w 3600000"/>
              <a:gd name="connsiteY3" fmla="*/ 1800000 h 3600000"/>
              <a:gd name="connsiteX4" fmla="*/ 1800000 w 3600000"/>
              <a:gd name="connsiteY4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600000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0366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Jayme Jiayin Zhang</dc:creator>
  <cp:lastModifiedBy>Jayme Jiayin Zhang</cp:lastModifiedBy>
  <cp:revision>5</cp:revision>
  <dcterms:created xsi:type="dcterms:W3CDTF">2024-05-19T14:20:09Z</dcterms:created>
  <dcterms:modified xsi:type="dcterms:W3CDTF">2024-05-20T09:19:36Z</dcterms:modified>
</cp:coreProperties>
</file>